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15119350" cy="213836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65A5"/>
    <a:srgbClr val="377FD7"/>
    <a:srgbClr val="226DC8"/>
    <a:srgbClr val="688FA6"/>
    <a:srgbClr val="366A89"/>
    <a:srgbClr val="D5E4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3"/>
  </p:normalViewPr>
  <p:slideViewPr>
    <p:cSldViewPr snapToGrid="0" snapToObjects="1">
      <p:cViewPr>
        <p:scale>
          <a:sx n="50" d="100"/>
          <a:sy n="50" d="100"/>
        </p:scale>
        <p:origin x="2334" y="96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7D62E-4C8E-40C5-86C1-60E84BDF42EE}" type="datetimeFigureOut">
              <a:rPr lang="zh-CN" altLang="en-US" smtClean="0"/>
              <a:t>2023/10/30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BA624-E9FF-46C8-A324-C375A84356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4230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BA624-E9FF-46C8-A324-C375A843562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9263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3499590"/>
            <a:ext cx="12851448" cy="7444669"/>
          </a:xfrm>
        </p:spPr>
        <p:txBody>
          <a:bodyPr anchor="b"/>
          <a:lstStyle>
            <a:lvl1pPr algn="ctr">
              <a:defRPr sz="992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11231355"/>
            <a:ext cx="11339513" cy="5162758"/>
          </a:xfrm>
        </p:spPr>
        <p:txBody>
          <a:bodyPr/>
          <a:lstStyle>
            <a:lvl1pPr marL="0" indent="0" algn="ctr">
              <a:buNone/>
              <a:defRPr sz="3968"/>
            </a:lvl1pPr>
            <a:lvl2pPr marL="755980" indent="0" algn="ctr">
              <a:buNone/>
              <a:defRPr sz="3307"/>
            </a:lvl2pPr>
            <a:lvl3pPr marL="1511960" indent="0" algn="ctr">
              <a:buNone/>
              <a:defRPr sz="2976"/>
            </a:lvl3pPr>
            <a:lvl4pPr marL="2267941" indent="0" algn="ctr">
              <a:buNone/>
              <a:defRPr sz="2646"/>
            </a:lvl4pPr>
            <a:lvl5pPr marL="3023921" indent="0" algn="ctr">
              <a:buNone/>
              <a:defRPr sz="2646"/>
            </a:lvl5pPr>
            <a:lvl6pPr marL="3779901" indent="0" algn="ctr">
              <a:buNone/>
              <a:defRPr sz="2646"/>
            </a:lvl6pPr>
            <a:lvl7pPr marL="4535881" indent="0" algn="ctr">
              <a:buNone/>
              <a:defRPr sz="2646"/>
            </a:lvl7pPr>
            <a:lvl8pPr marL="5291861" indent="0" algn="ctr">
              <a:buNone/>
              <a:defRPr sz="2646"/>
            </a:lvl8pPr>
            <a:lvl9pPr marL="6047842" indent="0" algn="ctr">
              <a:buNone/>
              <a:defRPr sz="2646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33951" y="18590111"/>
            <a:ext cx="3401854" cy="1138480"/>
          </a:xfrm>
        </p:spPr>
        <p:txBody>
          <a:bodyPr/>
          <a:lstStyle/>
          <a:p>
            <a:fld id="{21EC285D-4925-F14C-A79B-19297256D66C}" type="datetimeFigureOut">
              <a:rPr kumimoji="1" lang="zh-CN" altLang="en-US" smtClean="0"/>
              <a:t>2023/10/30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54FE-7CA2-7B4D-8DFE-557C06AD6CF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8686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C285D-4925-F14C-A79B-19297256D66C}" type="datetimeFigureOut">
              <a:rPr kumimoji="1" lang="zh-CN" altLang="en-US" smtClean="0"/>
              <a:t>2023/10/30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54FE-7CA2-7B4D-8DFE-557C06AD6CF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08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1138480"/>
            <a:ext cx="3260110" cy="1812163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1138480"/>
            <a:ext cx="9591338" cy="1812163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C285D-4925-F14C-A79B-19297256D66C}" type="datetimeFigureOut">
              <a:rPr kumimoji="1" lang="zh-CN" altLang="en-US" smtClean="0"/>
              <a:t>2023/10/30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54FE-7CA2-7B4D-8DFE-557C06AD6CF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70811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C285D-4925-F14C-A79B-19297256D66C}" type="datetimeFigureOut">
              <a:rPr kumimoji="1" lang="zh-CN" altLang="en-US" smtClean="0"/>
              <a:t>2023/10/30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54FE-7CA2-7B4D-8DFE-557C06AD6CF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39978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5331063"/>
            <a:ext cx="13040439" cy="8894992"/>
          </a:xfrm>
        </p:spPr>
        <p:txBody>
          <a:bodyPr anchor="b"/>
          <a:lstStyle>
            <a:lvl1pPr>
              <a:defRPr sz="992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14310205"/>
            <a:ext cx="13040439" cy="4677666"/>
          </a:xfrm>
        </p:spPr>
        <p:txBody>
          <a:bodyPr/>
          <a:lstStyle>
            <a:lvl1pPr marL="0" indent="0">
              <a:buNone/>
              <a:defRPr sz="3968">
                <a:solidFill>
                  <a:schemeClr val="tx1"/>
                </a:solidFill>
              </a:defRPr>
            </a:lvl1pPr>
            <a:lvl2pPr marL="755980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2pPr>
            <a:lvl3pPr marL="1511960" indent="0">
              <a:buNone/>
              <a:defRPr sz="2976">
                <a:solidFill>
                  <a:schemeClr val="tx1">
                    <a:tint val="75000"/>
                  </a:schemeClr>
                </a:solidFill>
              </a:defRPr>
            </a:lvl3pPr>
            <a:lvl4pPr marL="226794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4pPr>
            <a:lvl5pPr marL="302392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5pPr>
            <a:lvl6pPr marL="377990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6pPr>
            <a:lvl7pPr marL="453588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7pPr>
            <a:lvl8pPr marL="529186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8pPr>
            <a:lvl9pPr marL="6047842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C285D-4925-F14C-A79B-19297256D66C}" type="datetimeFigureOut">
              <a:rPr kumimoji="1" lang="zh-CN" altLang="en-US" smtClean="0"/>
              <a:t>2023/10/30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54FE-7CA2-7B4D-8DFE-557C06AD6CF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08088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5692400"/>
            <a:ext cx="6425724" cy="1356771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5692400"/>
            <a:ext cx="6425724" cy="1356771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C285D-4925-F14C-A79B-19297256D66C}" type="datetimeFigureOut">
              <a:rPr kumimoji="1" lang="zh-CN" altLang="en-US" smtClean="0"/>
              <a:t>2023/10/30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54FE-7CA2-7B4D-8DFE-557C06AD6CF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20891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138485"/>
            <a:ext cx="13040439" cy="413317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5241960"/>
            <a:ext cx="6396193" cy="2569003"/>
          </a:xfrm>
        </p:spPr>
        <p:txBody>
          <a:bodyPr anchor="b"/>
          <a:lstStyle>
            <a:lvl1pPr marL="0" indent="0">
              <a:buNone/>
              <a:defRPr sz="3968" b="1"/>
            </a:lvl1pPr>
            <a:lvl2pPr marL="755980" indent="0">
              <a:buNone/>
              <a:defRPr sz="3307" b="1"/>
            </a:lvl2pPr>
            <a:lvl3pPr marL="1511960" indent="0">
              <a:buNone/>
              <a:defRPr sz="2976" b="1"/>
            </a:lvl3pPr>
            <a:lvl4pPr marL="2267941" indent="0">
              <a:buNone/>
              <a:defRPr sz="2646" b="1"/>
            </a:lvl4pPr>
            <a:lvl5pPr marL="3023921" indent="0">
              <a:buNone/>
              <a:defRPr sz="2646" b="1"/>
            </a:lvl5pPr>
            <a:lvl6pPr marL="3779901" indent="0">
              <a:buNone/>
              <a:defRPr sz="2646" b="1"/>
            </a:lvl6pPr>
            <a:lvl7pPr marL="4535881" indent="0">
              <a:buNone/>
              <a:defRPr sz="2646" b="1"/>
            </a:lvl7pPr>
            <a:lvl8pPr marL="5291861" indent="0">
              <a:buNone/>
              <a:defRPr sz="2646" b="1"/>
            </a:lvl8pPr>
            <a:lvl9pPr marL="6047842" indent="0">
              <a:buNone/>
              <a:defRPr sz="2646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7810963"/>
            <a:ext cx="6396193" cy="114887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5241960"/>
            <a:ext cx="6427693" cy="2569003"/>
          </a:xfrm>
        </p:spPr>
        <p:txBody>
          <a:bodyPr anchor="b"/>
          <a:lstStyle>
            <a:lvl1pPr marL="0" indent="0">
              <a:buNone/>
              <a:defRPr sz="3968" b="1"/>
            </a:lvl1pPr>
            <a:lvl2pPr marL="755980" indent="0">
              <a:buNone/>
              <a:defRPr sz="3307" b="1"/>
            </a:lvl2pPr>
            <a:lvl3pPr marL="1511960" indent="0">
              <a:buNone/>
              <a:defRPr sz="2976" b="1"/>
            </a:lvl3pPr>
            <a:lvl4pPr marL="2267941" indent="0">
              <a:buNone/>
              <a:defRPr sz="2646" b="1"/>
            </a:lvl4pPr>
            <a:lvl5pPr marL="3023921" indent="0">
              <a:buNone/>
              <a:defRPr sz="2646" b="1"/>
            </a:lvl5pPr>
            <a:lvl6pPr marL="3779901" indent="0">
              <a:buNone/>
              <a:defRPr sz="2646" b="1"/>
            </a:lvl6pPr>
            <a:lvl7pPr marL="4535881" indent="0">
              <a:buNone/>
              <a:defRPr sz="2646" b="1"/>
            </a:lvl7pPr>
            <a:lvl8pPr marL="5291861" indent="0">
              <a:buNone/>
              <a:defRPr sz="2646" b="1"/>
            </a:lvl8pPr>
            <a:lvl9pPr marL="6047842" indent="0">
              <a:buNone/>
              <a:defRPr sz="2646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7810963"/>
            <a:ext cx="6427693" cy="114887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C285D-4925-F14C-A79B-19297256D66C}" type="datetimeFigureOut">
              <a:rPr kumimoji="1" lang="zh-CN" altLang="en-US" smtClean="0"/>
              <a:t>2023/10/30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54FE-7CA2-7B4D-8DFE-557C06AD6CF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1017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C285D-4925-F14C-A79B-19297256D66C}" type="datetimeFigureOut">
              <a:rPr kumimoji="1" lang="zh-CN" altLang="en-US" smtClean="0"/>
              <a:t>2023/10/30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54FE-7CA2-7B4D-8DFE-557C06AD6CF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75923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C285D-4925-F14C-A79B-19297256D66C}" type="datetimeFigureOut">
              <a:rPr kumimoji="1" lang="zh-CN" altLang="en-US" smtClean="0"/>
              <a:t>2023/10/30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54FE-7CA2-7B4D-8DFE-557C06AD6CF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2429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425575"/>
            <a:ext cx="4876384" cy="4989513"/>
          </a:xfrm>
        </p:spPr>
        <p:txBody>
          <a:bodyPr anchor="b"/>
          <a:lstStyle>
            <a:lvl1pPr>
              <a:defRPr sz="529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3078850"/>
            <a:ext cx="7654171" cy="15196234"/>
          </a:xfrm>
        </p:spPr>
        <p:txBody>
          <a:bodyPr/>
          <a:lstStyle>
            <a:lvl1pPr>
              <a:defRPr sz="5291"/>
            </a:lvl1pPr>
            <a:lvl2pPr>
              <a:defRPr sz="4630"/>
            </a:lvl2pPr>
            <a:lvl3pPr>
              <a:defRPr sz="3968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6415088"/>
            <a:ext cx="4876384" cy="11884743"/>
          </a:xfrm>
        </p:spPr>
        <p:txBody>
          <a:bodyPr/>
          <a:lstStyle>
            <a:lvl1pPr marL="0" indent="0">
              <a:buNone/>
              <a:defRPr sz="2646"/>
            </a:lvl1pPr>
            <a:lvl2pPr marL="755980" indent="0">
              <a:buNone/>
              <a:defRPr sz="2315"/>
            </a:lvl2pPr>
            <a:lvl3pPr marL="1511960" indent="0">
              <a:buNone/>
              <a:defRPr sz="1984"/>
            </a:lvl3pPr>
            <a:lvl4pPr marL="2267941" indent="0">
              <a:buNone/>
              <a:defRPr sz="1654"/>
            </a:lvl4pPr>
            <a:lvl5pPr marL="3023921" indent="0">
              <a:buNone/>
              <a:defRPr sz="1654"/>
            </a:lvl5pPr>
            <a:lvl6pPr marL="3779901" indent="0">
              <a:buNone/>
              <a:defRPr sz="1654"/>
            </a:lvl6pPr>
            <a:lvl7pPr marL="4535881" indent="0">
              <a:buNone/>
              <a:defRPr sz="1654"/>
            </a:lvl7pPr>
            <a:lvl8pPr marL="5291861" indent="0">
              <a:buNone/>
              <a:defRPr sz="1654"/>
            </a:lvl8pPr>
            <a:lvl9pPr marL="6047842" indent="0">
              <a:buNone/>
              <a:defRPr sz="1654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C285D-4925-F14C-A79B-19297256D66C}" type="datetimeFigureOut">
              <a:rPr kumimoji="1" lang="zh-CN" altLang="en-US" smtClean="0"/>
              <a:t>2023/10/30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54FE-7CA2-7B4D-8DFE-557C06AD6CF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25641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425575"/>
            <a:ext cx="4876384" cy="4989513"/>
          </a:xfrm>
        </p:spPr>
        <p:txBody>
          <a:bodyPr anchor="b"/>
          <a:lstStyle>
            <a:lvl1pPr>
              <a:defRPr sz="529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3078850"/>
            <a:ext cx="7654171" cy="15196234"/>
          </a:xfrm>
        </p:spPr>
        <p:txBody>
          <a:bodyPr anchor="t"/>
          <a:lstStyle>
            <a:lvl1pPr marL="0" indent="0">
              <a:buNone/>
              <a:defRPr sz="5291"/>
            </a:lvl1pPr>
            <a:lvl2pPr marL="755980" indent="0">
              <a:buNone/>
              <a:defRPr sz="4630"/>
            </a:lvl2pPr>
            <a:lvl3pPr marL="1511960" indent="0">
              <a:buNone/>
              <a:defRPr sz="3968"/>
            </a:lvl3pPr>
            <a:lvl4pPr marL="2267941" indent="0">
              <a:buNone/>
              <a:defRPr sz="3307"/>
            </a:lvl4pPr>
            <a:lvl5pPr marL="3023921" indent="0">
              <a:buNone/>
              <a:defRPr sz="3307"/>
            </a:lvl5pPr>
            <a:lvl6pPr marL="3779901" indent="0">
              <a:buNone/>
              <a:defRPr sz="3307"/>
            </a:lvl6pPr>
            <a:lvl7pPr marL="4535881" indent="0">
              <a:buNone/>
              <a:defRPr sz="3307"/>
            </a:lvl7pPr>
            <a:lvl8pPr marL="5291861" indent="0">
              <a:buNone/>
              <a:defRPr sz="3307"/>
            </a:lvl8pPr>
            <a:lvl9pPr marL="6047842" indent="0">
              <a:buNone/>
              <a:defRPr sz="3307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6415088"/>
            <a:ext cx="4876384" cy="11884743"/>
          </a:xfrm>
        </p:spPr>
        <p:txBody>
          <a:bodyPr/>
          <a:lstStyle>
            <a:lvl1pPr marL="0" indent="0">
              <a:buNone/>
              <a:defRPr sz="2646"/>
            </a:lvl1pPr>
            <a:lvl2pPr marL="755980" indent="0">
              <a:buNone/>
              <a:defRPr sz="2315"/>
            </a:lvl2pPr>
            <a:lvl3pPr marL="1511960" indent="0">
              <a:buNone/>
              <a:defRPr sz="1984"/>
            </a:lvl3pPr>
            <a:lvl4pPr marL="2267941" indent="0">
              <a:buNone/>
              <a:defRPr sz="1654"/>
            </a:lvl4pPr>
            <a:lvl5pPr marL="3023921" indent="0">
              <a:buNone/>
              <a:defRPr sz="1654"/>
            </a:lvl5pPr>
            <a:lvl6pPr marL="3779901" indent="0">
              <a:buNone/>
              <a:defRPr sz="1654"/>
            </a:lvl6pPr>
            <a:lvl7pPr marL="4535881" indent="0">
              <a:buNone/>
              <a:defRPr sz="1654"/>
            </a:lvl7pPr>
            <a:lvl8pPr marL="5291861" indent="0">
              <a:buNone/>
              <a:defRPr sz="1654"/>
            </a:lvl8pPr>
            <a:lvl9pPr marL="6047842" indent="0">
              <a:buNone/>
              <a:defRPr sz="1654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C285D-4925-F14C-A79B-19297256D66C}" type="datetimeFigureOut">
              <a:rPr kumimoji="1" lang="zh-CN" altLang="en-US" smtClean="0"/>
              <a:t>2023/10/30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54FE-7CA2-7B4D-8DFE-557C06AD6CF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17274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1138485"/>
            <a:ext cx="13040439" cy="4133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5692400"/>
            <a:ext cx="13040439" cy="13567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19819457"/>
            <a:ext cx="340185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C285D-4925-F14C-A79B-19297256D66C}" type="datetimeFigureOut">
              <a:rPr kumimoji="1" lang="zh-CN" altLang="en-US" smtClean="0"/>
              <a:t>2023/10/30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19819457"/>
            <a:ext cx="5102781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19819457"/>
            <a:ext cx="340185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D54FE-7CA2-7B4D-8DFE-557C06AD6CF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41606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511960" rtl="0" eaLnBrk="1" latinLnBrk="0" hangingPunct="1">
        <a:lnSpc>
          <a:spcPct val="90000"/>
        </a:lnSpc>
        <a:spcBef>
          <a:spcPct val="0"/>
        </a:spcBef>
        <a:buNone/>
        <a:defRPr sz="72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90" indent="-377990" algn="l" defTabSz="1511960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4630" kern="1200">
          <a:solidFill>
            <a:schemeClr val="tx1"/>
          </a:solidFill>
          <a:latin typeface="+mn-lt"/>
          <a:ea typeface="+mn-ea"/>
          <a:cs typeface="+mn-cs"/>
        </a:defRPr>
      </a:lvl1pPr>
      <a:lvl2pPr marL="1133970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2pPr>
      <a:lvl3pPr marL="188995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64593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4pPr>
      <a:lvl5pPr marL="340191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5pPr>
      <a:lvl6pPr marL="415789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6pPr>
      <a:lvl7pPr marL="491387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7pPr>
      <a:lvl8pPr marL="5669852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8pPr>
      <a:lvl9pPr marL="6425832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55980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2pPr>
      <a:lvl3pPr marL="1511960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3pPr>
      <a:lvl4pPr marL="226794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4pPr>
      <a:lvl5pPr marL="302392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5pPr>
      <a:lvl6pPr marL="377990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6pPr>
      <a:lvl7pPr marL="453588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7pPr>
      <a:lvl8pPr marL="529186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8pPr>
      <a:lvl9pPr marL="6047842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>
            <a:extLst>
              <a:ext uri="{FF2B5EF4-FFF2-40B4-BE49-F238E27FC236}">
                <a16:creationId xmlns:a16="http://schemas.microsoft.com/office/drawing/2014/main" id="{8027937B-AF3E-0149-AD9C-1AE94D7F3F24}"/>
              </a:ext>
            </a:extLst>
          </p:cNvPr>
          <p:cNvGrpSpPr/>
          <p:nvPr/>
        </p:nvGrpSpPr>
        <p:grpSpPr>
          <a:xfrm>
            <a:off x="0" y="1613198"/>
            <a:ext cx="15119350" cy="1580274"/>
            <a:chOff x="0" y="1613198"/>
            <a:chExt cx="15119350" cy="1580274"/>
          </a:xfrm>
        </p:grpSpPr>
        <p:cxnSp>
          <p:nvCxnSpPr>
            <p:cNvPr id="8" name="直线连接符 7">
              <a:extLst>
                <a:ext uri="{FF2B5EF4-FFF2-40B4-BE49-F238E27FC236}">
                  <a16:creationId xmlns:a16="http://schemas.microsoft.com/office/drawing/2014/main" id="{4DE683CF-023E-B548-85C4-D58A97BB59E9}"/>
                </a:ext>
              </a:extLst>
            </p:cNvPr>
            <p:cNvCxnSpPr/>
            <p:nvPr/>
          </p:nvCxnSpPr>
          <p:spPr>
            <a:xfrm>
              <a:off x="0" y="3193472"/>
              <a:ext cx="15119350" cy="0"/>
            </a:xfrm>
            <a:prstGeom prst="line">
              <a:avLst/>
            </a:prstGeom>
            <a:ln>
              <a:solidFill>
                <a:srgbClr val="D5E4E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D4B4F7E8-F9A5-FC4C-B8E9-9CB6401DE9E4}"/>
                </a:ext>
              </a:extLst>
            </p:cNvPr>
            <p:cNvSpPr txBox="1"/>
            <p:nvPr/>
          </p:nvSpPr>
          <p:spPr>
            <a:xfrm>
              <a:off x="4366477" y="1613198"/>
              <a:ext cx="65505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课题名称</a:t>
              </a:r>
              <a:r>
                <a:rPr lang="en-US" altLang="zh-CN" sz="3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en-US" altLang="zh-CN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B65FF3D7-A972-8B4D-BFFD-A90138FD71B2}"/>
                </a:ext>
              </a:extLst>
            </p:cNvPr>
            <p:cNvSpPr/>
            <p:nvPr/>
          </p:nvSpPr>
          <p:spPr>
            <a:xfrm>
              <a:off x="498764" y="2738658"/>
              <a:ext cx="1462058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       </a:t>
              </a:r>
              <a:r>
                <a:rPr lang="zh-CN" altLang="en-US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姓名</a:t>
              </a:r>
              <a:r>
                <a:rPr lang="en-US" altLang="zh-CN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: </a:t>
              </a:r>
              <a:r>
                <a:rPr lang="en-US" altLang="zh-CN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zh-CN" altLang="en-US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                                                   </a:t>
              </a:r>
              <a:r>
                <a:rPr lang="zh-CN" altLang="en-US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联系邮箱</a:t>
              </a:r>
              <a:r>
                <a:rPr lang="en-US" altLang="zh-CN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:</a:t>
              </a:r>
              <a:r>
                <a:rPr lang="en-US" altLang="zh-CN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zh-CN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 </a:t>
              </a:r>
              <a:r>
                <a:rPr lang="zh-CN" altLang="en-US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  </a:t>
              </a:r>
              <a:r>
                <a:rPr lang="zh-CN" altLang="en-US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                                                  产业导师：                                      学术导师</a:t>
              </a:r>
              <a:r>
                <a:rPr lang="en-US" altLang="zh-CN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: </a:t>
              </a:r>
              <a:endParaRPr lang="en-US" altLang="zh-C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33D36777-DBBA-0C4E-9FDC-5970E200E414}"/>
              </a:ext>
            </a:extLst>
          </p:cNvPr>
          <p:cNvGrpSpPr/>
          <p:nvPr/>
        </p:nvGrpSpPr>
        <p:grpSpPr>
          <a:xfrm>
            <a:off x="498763" y="3792354"/>
            <a:ext cx="6520539" cy="443746"/>
            <a:chOff x="498763" y="3792354"/>
            <a:chExt cx="6520539" cy="443746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AA970AFB-98DE-A240-8F10-EB65EC6E7B94}"/>
                </a:ext>
              </a:extLst>
            </p:cNvPr>
            <p:cNvSpPr/>
            <p:nvPr/>
          </p:nvSpPr>
          <p:spPr>
            <a:xfrm>
              <a:off x="498763" y="3792354"/>
              <a:ext cx="6520539" cy="4437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85373E1B-371D-3549-BEAB-39D625CA83BE}"/>
                </a:ext>
              </a:extLst>
            </p:cNvPr>
            <p:cNvSpPr/>
            <p:nvPr/>
          </p:nvSpPr>
          <p:spPr>
            <a:xfrm>
              <a:off x="2980614" y="3866768"/>
              <a:ext cx="1172116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zh-CN" altLang="en-US" b="1" dirty="0" smtClean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课题简介</a:t>
              </a:r>
              <a:r>
                <a:rPr lang="en-US" altLang="zh-CN" b="1" dirty="0" smtClean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 </a:t>
              </a:r>
              <a:endParaRPr lang="en-US" altLang="zh-CN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0C48FE94-4994-DC45-9B0B-EEC160DF9B14}"/>
              </a:ext>
            </a:extLst>
          </p:cNvPr>
          <p:cNvGrpSpPr/>
          <p:nvPr/>
        </p:nvGrpSpPr>
        <p:grpSpPr>
          <a:xfrm>
            <a:off x="8114271" y="3792374"/>
            <a:ext cx="6520539" cy="443704"/>
            <a:chOff x="8150847" y="3792374"/>
            <a:chExt cx="6520539" cy="443704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0004003A-0A79-F741-B845-A7F3641E0930}"/>
                </a:ext>
              </a:extLst>
            </p:cNvPr>
            <p:cNvSpPr/>
            <p:nvPr/>
          </p:nvSpPr>
          <p:spPr>
            <a:xfrm>
              <a:off x="8150847" y="3792374"/>
              <a:ext cx="6520539" cy="4437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E4FA72C0-4147-7440-B1A6-AA43247709BC}"/>
                </a:ext>
              </a:extLst>
            </p:cNvPr>
            <p:cNvSpPr/>
            <p:nvPr/>
          </p:nvSpPr>
          <p:spPr>
            <a:xfrm>
              <a:off x="10529135" y="3829560"/>
              <a:ext cx="1800493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zh-CN" altLang="en-US" b="1" dirty="0" smtClean="0">
                  <a:solidFill>
                    <a:schemeClr val="accent6">
                      <a:lumMod val="50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项目成果与应用</a:t>
              </a:r>
              <a:endParaRPr lang="en-US" altLang="zh-CN" b="1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6A985B98-4ED9-7249-B055-C117F82D0D0A}"/>
              </a:ext>
            </a:extLst>
          </p:cNvPr>
          <p:cNvGrpSpPr/>
          <p:nvPr/>
        </p:nvGrpSpPr>
        <p:grpSpPr>
          <a:xfrm>
            <a:off x="498763" y="7852290"/>
            <a:ext cx="6520539" cy="443746"/>
            <a:chOff x="498763" y="3792354"/>
            <a:chExt cx="6520539" cy="443746"/>
          </a:xfrm>
        </p:grpSpPr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AC51C930-6709-5345-9F20-63DBF9AAB551}"/>
                </a:ext>
              </a:extLst>
            </p:cNvPr>
            <p:cNvSpPr/>
            <p:nvPr/>
          </p:nvSpPr>
          <p:spPr>
            <a:xfrm>
              <a:off x="498763" y="3792354"/>
              <a:ext cx="6520539" cy="44370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316E7923-A2F8-374E-82CA-9E33E096382B}"/>
                </a:ext>
              </a:extLst>
            </p:cNvPr>
            <p:cNvSpPr/>
            <p:nvPr/>
          </p:nvSpPr>
          <p:spPr>
            <a:xfrm>
              <a:off x="2980614" y="3866768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 smtClean="0">
                  <a:solidFill>
                    <a:schemeClr val="accent6">
                      <a:lumMod val="50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研究方法</a:t>
              </a:r>
              <a:endParaRPr lang="en-US" altLang="zh-CN" b="1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CA0281B7-8CE9-1648-A1EF-0A89099979C2}"/>
              </a:ext>
            </a:extLst>
          </p:cNvPr>
          <p:cNvGrpSpPr/>
          <p:nvPr/>
        </p:nvGrpSpPr>
        <p:grpSpPr>
          <a:xfrm>
            <a:off x="498763" y="16008738"/>
            <a:ext cx="6520539" cy="443704"/>
            <a:chOff x="498763" y="16008738"/>
            <a:chExt cx="6520539" cy="443704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C51193D1-10EB-5D42-9884-6C5A30F38A02}"/>
                </a:ext>
              </a:extLst>
            </p:cNvPr>
            <p:cNvSpPr/>
            <p:nvPr/>
          </p:nvSpPr>
          <p:spPr>
            <a:xfrm>
              <a:off x="498763" y="16008738"/>
              <a:ext cx="6520539" cy="4437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D8F6CD40-362C-BB43-85CF-D38EF8D1561E}"/>
                </a:ext>
              </a:extLst>
            </p:cNvPr>
            <p:cNvSpPr/>
            <p:nvPr/>
          </p:nvSpPr>
          <p:spPr>
            <a:xfrm>
              <a:off x="2806586" y="16083110"/>
              <a:ext cx="2031325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zh-CN" altLang="en-US" b="1" dirty="0" smtClean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数据图表（如有）</a:t>
              </a:r>
              <a:endParaRPr lang="en-US" altLang="zh-CN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B86EACBE-9E8F-AF49-9C63-798EB86BFF1F}"/>
              </a:ext>
            </a:extLst>
          </p:cNvPr>
          <p:cNvGrpSpPr/>
          <p:nvPr/>
        </p:nvGrpSpPr>
        <p:grpSpPr>
          <a:xfrm>
            <a:off x="8069995" y="12241410"/>
            <a:ext cx="6520539" cy="443704"/>
            <a:chOff x="8069995" y="12241410"/>
            <a:chExt cx="6520539" cy="443704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38DF2CD5-BF11-C343-AAB6-B65F72471A92}"/>
                </a:ext>
              </a:extLst>
            </p:cNvPr>
            <p:cNvSpPr/>
            <p:nvPr/>
          </p:nvSpPr>
          <p:spPr>
            <a:xfrm>
              <a:off x="8069995" y="12241410"/>
              <a:ext cx="6520539" cy="4437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03B3FF6C-E3E5-0C41-91B9-F60CE3289C6A}"/>
                </a:ext>
              </a:extLst>
            </p:cNvPr>
            <p:cNvSpPr/>
            <p:nvPr/>
          </p:nvSpPr>
          <p:spPr>
            <a:xfrm>
              <a:off x="10588422" y="12274414"/>
              <a:ext cx="1338828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zh-CN" altLang="en-US" b="1" dirty="0" smtClean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总结与展望</a:t>
              </a:r>
              <a:endParaRPr lang="en-US" altLang="zh-CN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-290912" y="11506013"/>
            <a:ext cx="755967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kumimoji="1" lang="zh-CN" altLang="en-US" dirty="0"/>
              <a:t>正文在虚线框内排版</a:t>
            </a:r>
            <a:endParaRPr kumimoji="1" lang="en-US" altLang="zh-CN" dirty="0"/>
          </a:p>
          <a:p>
            <a:pPr algn="ctr"/>
            <a:r>
              <a:rPr kumimoji="1" lang="zh-CN" altLang="en-US" dirty="0"/>
              <a:t>内容可以根据文章篇幅进行调整</a:t>
            </a:r>
          </a:p>
        </p:txBody>
      </p:sp>
      <p:sp>
        <p:nvSpPr>
          <p:cNvPr id="7" name="矩形 6"/>
          <p:cNvSpPr/>
          <p:nvPr/>
        </p:nvSpPr>
        <p:spPr>
          <a:xfrm>
            <a:off x="-290912" y="5645291"/>
            <a:ext cx="755967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kumimoji="1" lang="zh-CN" altLang="en-US" dirty="0"/>
              <a:t>正文在虚线框内排版</a:t>
            </a:r>
            <a:endParaRPr kumimoji="1" lang="en-US" altLang="zh-CN" dirty="0"/>
          </a:p>
          <a:p>
            <a:pPr algn="ctr"/>
            <a:r>
              <a:rPr kumimoji="1" lang="zh-CN" altLang="en-US" dirty="0"/>
              <a:t>内容可以根据文章篇幅进行调整</a:t>
            </a:r>
          </a:p>
        </p:txBody>
      </p:sp>
      <p:sp>
        <p:nvSpPr>
          <p:cNvPr id="36" name="矩形 35"/>
          <p:cNvSpPr/>
          <p:nvPr/>
        </p:nvSpPr>
        <p:spPr>
          <a:xfrm>
            <a:off x="7594702" y="7788204"/>
            <a:ext cx="755967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kumimoji="1" lang="zh-CN" altLang="en-US" dirty="0"/>
              <a:t>正文在虚线框内排版</a:t>
            </a:r>
            <a:endParaRPr kumimoji="1" lang="en-US" altLang="zh-CN" dirty="0"/>
          </a:p>
          <a:p>
            <a:pPr algn="ctr"/>
            <a:r>
              <a:rPr kumimoji="1" lang="zh-CN" altLang="en-US" dirty="0"/>
              <a:t>内容可以根据文章篇幅进行调整</a:t>
            </a:r>
          </a:p>
        </p:txBody>
      </p:sp>
      <p:sp>
        <p:nvSpPr>
          <p:cNvPr id="11" name="矩形 10"/>
          <p:cNvSpPr/>
          <p:nvPr/>
        </p:nvSpPr>
        <p:spPr>
          <a:xfrm>
            <a:off x="0" y="20765729"/>
            <a:ext cx="15154377" cy="61789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" y="0"/>
            <a:ext cx="15119350" cy="14573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2677110" y="20864810"/>
            <a:ext cx="99292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</a:t>
            </a:r>
            <a:r>
              <a:rPr kumimoji="1" lang="en-US" altLang="zh-CN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Shanghai Jiao Tong University, China-UK Low Carbon College</a:t>
            </a:r>
            <a:endParaRPr kumimoji="1" lang="en-US" altLang="zh-CN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98" y="224777"/>
            <a:ext cx="3695866" cy="657864"/>
          </a:xfrm>
          <a:prstGeom prst="rect">
            <a:avLst/>
          </a:prstGeom>
        </p:spPr>
      </p:pic>
      <p:sp>
        <p:nvSpPr>
          <p:cNvPr id="42" name="矩形 41"/>
          <p:cNvSpPr/>
          <p:nvPr/>
        </p:nvSpPr>
        <p:spPr>
          <a:xfrm>
            <a:off x="3894365" y="349145"/>
            <a:ext cx="1109889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zh-CN" altLang="en-US" sz="2600" spc="300" dirty="0" smtClean="0">
                <a:solidFill>
                  <a:schemeClr val="bg1"/>
                </a:solidFill>
                <a:latin typeface="方正粗宋简体" panose="02000000000000000000" pitchFamily="2" charset="-122"/>
                <a:ea typeface="方正粗宋简体" panose="02000000000000000000" pitchFamily="2" charset="-122"/>
                <a:cs typeface="Arial" panose="020B0604020202020204" pitchFamily="34" charset="0"/>
              </a:rPr>
              <a:t>上海交通大学中英国际低碳学院</a:t>
            </a:r>
            <a:r>
              <a:rPr kumimoji="1" lang="en-US" altLang="zh-CN" sz="2600" spc="300" dirty="0" smtClean="0">
                <a:solidFill>
                  <a:schemeClr val="bg1"/>
                </a:solidFill>
                <a:latin typeface="方正粗宋简体" panose="02000000000000000000" pitchFamily="2" charset="-122"/>
                <a:ea typeface="方正粗宋简体" panose="02000000000000000000" pitchFamily="2" charset="-122"/>
                <a:cs typeface="Arial" panose="020B0604020202020204" pitchFamily="34" charset="0"/>
              </a:rPr>
              <a:t>2023</a:t>
            </a:r>
            <a:r>
              <a:rPr kumimoji="1" lang="zh-CN" altLang="en-US" sz="2600" spc="300" dirty="0" smtClean="0">
                <a:solidFill>
                  <a:schemeClr val="bg1"/>
                </a:solidFill>
                <a:latin typeface="方正粗宋简体" panose="02000000000000000000" pitchFamily="2" charset="-122"/>
                <a:ea typeface="方正粗宋简体" panose="02000000000000000000" pitchFamily="2" charset="-122"/>
                <a:cs typeface="Arial" panose="020B0604020202020204" pitchFamily="34" charset="0"/>
              </a:rPr>
              <a:t>年</a:t>
            </a:r>
            <a:r>
              <a:rPr kumimoji="1" lang="zh-CN" altLang="en-US" sz="2600" spc="300" dirty="0" smtClean="0">
                <a:solidFill>
                  <a:schemeClr val="bg1"/>
                </a:solidFill>
                <a:latin typeface="方正粗宋简体" panose="02000000000000000000" pitchFamily="2" charset="-122"/>
                <a:ea typeface="方正粗宋简体" panose="02000000000000000000" pitchFamily="2" charset="-122"/>
                <a:cs typeface="Arial" panose="020B0604020202020204" pitchFamily="34" charset="0"/>
              </a:rPr>
              <a:t>专业实践代表性项目展示</a:t>
            </a:r>
            <a:endParaRPr kumimoji="1" lang="en-US" altLang="zh-CN" sz="2600" spc="300" dirty="0">
              <a:solidFill>
                <a:schemeClr val="bg1"/>
              </a:solidFill>
              <a:latin typeface="方正粗宋简体" panose="02000000000000000000" pitchFamily="2" charset="-122"/>
              <a:ea typeface="方正粗宋简体" panose="02000000000000000000" pitchFamily="2" charset="-122"/>
              <a:cs typeface="Arial" panose="020B0604020202020204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-9129" y="-197905"/>
            <a:ext cx="15153228" cy="1662576"/>
            <a:chOff x="477231" y="9127451"/>
            <a:chExt cx="14429418" cy="1786803"/>
          </a:xfrm>
        </p:grpSpPr>
        <p:pic>
          <p:nvPicPr>
            <p:cNvPr id="49" name="图片 48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231" y="9138842"/>
              <a:ext cx="3616684" cy="1775412"/>
            </a:xfrm>
            <a:prstGeom prst="rect">
              <a:avLst/>
            </a:prstGeom>
          </p:spPr>
        </p:pic>
        <p:pic>
          <p:nvPicPr>
            <p:cNvPr id="50" name="图片 49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3915" y="9138842"/>
              <a:ext cx="3616684" cy="1775412"/>
            </a:xfrm>
            <a:prstGeom prst="rect">
              <a:avLst/>
            </a:prstGeom>
          </p:spPr>
        </p:pic>
        <p:pic>
          <p:nvPicPr>
            <p:cNvPr id="51" name="图片 50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7857" y="9138842"/>
              <a:ext cx="3616684" cy="1775412"/>
            </a:xfrm>
            <a:prstGeom prst="rect">
              <a:avLst/>
            </a:prstGeom>
          </p:spPr>
        </p:pic>
        <p:pic>
          <p:nvPicPr>
            <p:cNvPr id="52" name="图片 51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9965" y="9127451"/>
              <a:ext cx="3616684" cy="1775412"/>
            </a:xfrm>
            <a:prstGeom prst="rect">
              <a:avLst/>
            </a:prstGeom>
          </p:spPr>
        </p:pic>
      </p:grpSp>
      <p:sp>
        <p:nvSpPr>
          <p:cNvPr id="53" name="矩形 52"/>
          <p:cNvSpPr/>
          <p:nvPr/>
        </p:nvSpPr>
        <p:spPr>
          <a:xfrm>
            <a:off x="7567485" y="15755925"/>
            <a:ext cx="755967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kumimoji="1" lang="zh-CN" altLang="en-US" dirty="0"/>
              <a:t>正文在虚线框内排版</a:t>
            </a:r>
            <a:endParaRPr kumimoji="1" lang="en-US" altLang="zh-CN" dirty="0"/>
          </a:p>
          <a:p>
            <a:pPr algn="ctr"/>
            <a:r>
              <a:rPr kumimoji="1" lang="zh-CN" altLang="en-US" dirty="0"/>
              <a:t>内容可以根据文章篇幅进行调整</a:t>
            </a:r>
          </a:p>
        </p:txBody>
      </p:sp>
      <p:sp>
        <p:nvSpPr>
          <p:cNvPr id="55" name="矩形 54"/>
          <p:cNvSpPr/>
          <p:nvPr/>
        </p:nvSpPr>
        <p:spPr>
          <a:xfrm>
            <a:off x="-21710" y="17962754"/>
            <a:ext cx="755967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kumimoji="1" lang="zh-CN" altLang="en-US" dirty="0"/>
              <a:t>正文在虚线框内排版</a:t>
            </a:r>
            <a:endParaRPr kumimoji="1" lang="en-US" altLang="zh-CN" dirty="0"/>
          </a:p>
          <a:p>
            <a:pPr algn="ctr"/>
            <a:r>
              <a:rPr kumimoji="1" lang="zh-CN" altLang="en-US" dirty="0"/>
              <a:t>内容可以根据文章篇幅进行调整</a:t>
            </a:r>
          </a:p>
        </p:txBody>
      </p:sp>
    </p:spTree>
    <p:extLst>
      <p:ext uri="{BB962C8B-B14F-4D97-AF65-F5344CB8AC3E}">
        <p14:creationId xmlns:p14="http://schemas.microsoft.com/office/powerpoint/2010/main" val="152664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194</TotalTime>
  <Words>115</Words>
  <Application>Microsoft Office PowerPoint</Application>
  <PresentationFormat>自定义</PresentationFormat>
  <Paragraphs>20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DengXian</vt:lpstr>
      <vt:lpstr>DengXian</vt:lpstr>
      <vt:lpstr>等线 Light</vt:lpstr>
      <vt:lpstr>方正粗宋简体</vt:lpstr>
      <vt:lpstr>Arial</vt:lpstr>
      <vt:lpstr>Calibri</vt:lpstr>
      <vt:lpstr>Calibri Light</vt:lpstr>
      <vt:lpstr>Times New Roman</vt:lpstr>
      <vt:lpstr>Office 主题​​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王琰</dc:creator>
  <cp:lastModifiedBy>LCC-003</cp:lastModifiedBy>
  <cp:revision>21</cp:revision>
  <dcterms:created xsi:type="dcterms:W3CDTF">2020-10-28T16:50:15Z</dcterms:created>
  <dcterms:modified xsi:type="dcterms:W3CDTF">2023-10-30T07:59:17Z</dcterms:modified>
</cp:coreProperties>
</file>