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5119350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5A5"/>
    <a:srgbClr val="377FD7"/>
    <a:srgbClr val="226DC8"/>
    <a:srgbClr val="688FA6"/>
    <a:srgbClr val="366A89"/>
    <a:srgbClr val="D5E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 snapToGrid="0" snapToObjects="1">
      <p:cViewPr varScale="1">
        <p:scale>
          <a:sx n="34" d="100"/>
          <a:sy n="34" d="100"/>
        </p:scale>
        <p:origin x="2526" y="10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7D62E-4C8E-40C5-86C1-60E84BDF42EE}" type="datetimeFigureOut">
              <a:rPr lang="zh-CN" altLang="en-US" smtClean="0"/>
              <a:t>2022/7/11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BA624-E9FF-46C8-A324-C375A84356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23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BA624-E9FF-46C8-A324-C375A843562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26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3951" y="18590111"/>
            <a:ext cx="3401854" cy="1138480"/>
          </a:xfrm>
        </p:spPr>
        <p:txBody>
          <a:bodyPr/>
          <a:lstStyle/>
          <a:p>
            <a:fld id="{21EC285D-4925-F14C-A79B-19297256D66C}" type="datetimeFigureOut">
              <a:rPr kumimoji="1" lang="zh-CN" altLang="en-US" smtClean="0"/>
              <a:t>2022/7/11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54FE-7CA2-7B4D-8DFE-557C06AD6C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68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285D-4925-F14C-A79B-19297256D66C}" type="datetimeFigureOut">
              <a:rPr kumimoji="1" lang="zh-CN" altLang="en-US" smtClean="0"/>
              <a:t>2022/7/11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54FE-7CA2-7B4D-8DFE-557C06AD6C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285D-4925-F14C-A79B-19297256D66C}" type="datetimeFigureOut">
              <a:rPr kumimoji="1" lang="zh-CN" altLang="en-US" smtClean="0"/>
              <a:t>2022/7/11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54FE-7CA2-7B4D-8DFE-557C06AD6C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081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285D-4925-F14C-A79B-19297256D66C}" type="datetimeFigureOut">
              <a:rPr kumimoji="1" lang="zh-CN" altLang="en-US" smtClean="0"/>
              <a:t>2022/7/11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54FE-7CA2-7B4D-8DFE-557C06AD6C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997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285D-4925-F14C-A79B-19297256D66C}" type="datetimeFigureOut">
              <a:rPr kumimoji="1" lang="zh-CN" altLang="en-US" smtClean="0"/>
              <a:t>2022/7/11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54FE-7CA2-7B4D-8DFE-557C06AD6C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808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285D-4925-F14C-A79B-19297256D66C}" type="datetimeFigureOut">
              <a:rPr kumimoji="1" lang="zh-CN" altLang="en-US" smtClean="0"/>
              <a:t>2022/7/11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54FE-7CA2-7B4D-8DFE-557C06AD6C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2089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285D-4925-F14C-A79B-19297256D66C}" type="datetimeFigureOut">
              <a:rPr kumimoji="1" lang="zh-CN" altLang="en-US" smtClean="0"/>
              <a:t>2022/7/11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54FE-7CA2-7B4D-8DFE-557C06AD6C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017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285D-4925-F14C-A79B-19297256D66C}" type="datetimeFigureOut">
              <a:rPr kumimoji="1" lang="zh-CN" altLang="en-US" smtClean="0"/>
              <a:t>2022/7/11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54FE-7CA2-7B4D-8DFE-557C06AD6C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592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285D-4925-F14C-A79B-19297256D66C}" type="datetimeFigureOut">
              <a:rPr kumimoji="1" lang="zh-CN" altLang="en-US" smtClean="0"/>
              <a:t>2022/7/11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54FE-7CA2-7B4D-8DFE-557C06AD6C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42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285D-4925-F14C-A79B-19297256D66C}" type="datetimeFigureOut">
              <a:rPr kumimoji="1" lang="zh-CN" altLang="en-US" smtClean="0"/>
              <a:t>2022/7/11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54FE-7CA2-7B4D-8DFE-557C06AD6C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564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285D-4925-F14C-A79B-19297256D66C}" type="datetimeFigureOut">
              <a:rPr kumimoji="1" lang="zh-CN" altLang="en-US" smtClean="0"/>
              <a:t>2022/7/11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54FE-7CA2-7B4D-8DFE-557C06AD6C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1727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C285D-4925-F14C-A79B-19297256D66C}" type="datetimeFigureOut">
              <a:rPr kumimoji="1" lang="zh-CN" altLang="en-US" smtClean="0"/>
              <a:t>2022/7/11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D54FE-7CA2-7B4D-8DFE-557C06AD6C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160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8027937B-AF3E-0149-AD9C-1AE94D7F3F24}"/>
              </a:ext>
            </a:extLst>
          </p:cNvPr>
          <p:cNvGrpSpPr/>
          <p:nvPr/>
        </p:nvGrpSpPr>
        <p:grpSpPr>
          <a:xfrm>
            <a:off x="0" y="1726421"/>
            <a:ext cx="15119350" cy="1467051"/>
            <a:chOff x="0" y="1726421"/>
            <a:chExt cx="15119350" cy="1467051"/>
          </a:xfrm>
        </p:grpSpPr>
        <p:cxnSp>
          <p:nvCxnSpPr>
            <p:cNvPr id="8" name="直线连接符 7">
              <a:extLst>
                <a:ext uri="{FF2B5EF4-FFF2-40B4-BE49-F238E27FC236}">
                  <a16:creationId xmlns:a16="http://schemas.microsoft.com/office/drawing/2014/main" id="{4DE683CF-023E-B548-85C4-D58A97BB59E9}"/>
                </a:ext>
              </a:extLst>
            </p:cNvPr>
            <p:cNvCxnSpPr/>
            <p:nvPr/>
          </p:nvCxnSpPr>
          <p:spPr>
            <a:xfrm>
              <a:off x="0" y="3193472"/>
              <a:ext cx="15119350" cy="0"/>
            </a:xfrm>
            <a:prstGeom prst="line">
              <a:avLst/>
            </a:prstGeom>
            <a:ln>
              <a:solidFill>
                <a:srgbClr val="D5E4E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4B4F7E8-F9A5-FC4C-B8E9-9CB6401DE9E4}"/>
                </a:ext>
              </a:extLst>
            </p:cNvPr>
            <p:cNvSpPr txBox="1"/>
            <p:nvPr/>
          </p:nvSpPr>
          <p:spPr>
            <a:xfrm>
              <a:off x="4795433" y="1726421"/>
              <a:ext cx="60272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TOPIC:Arial</a:t>
              </a:r>
              <a:r>
                <a:rPr lang="zh-CN" alt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字体 </a:t>
              </a:r>
              <a:r>
                <a:rPr lang="en-US" altLang="zh-CN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36</a:t>
              </a:r>
              <a:r>
                <a:rPr lang="zh-CN" alt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号</a:t>
              </a:r>
              <a:r>
                <a:rPr lang="zh-CN" alt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英文</a:t>
              </a:r>
              <a:endPara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65FF3D7-A972-8B4D-BFFD-A90138FD71B2}"/>
                </a:ext>
              </a:extLst>
            </p:cNvPr>
            <p:cNvSpPr/>
            <p:nvPr/>
          </p:nvSpPr>
          <p:spPr>
            <a:xfrm>
              <a:off x="498764" y="2738658"/>
              <a:ext cx="146205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Name: </a:t>
              </a:r>
              <a:r>
                <a:rPr lang="en-US" altLang="zh-CN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zh-CN" altLang="en-US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                                  </a:t>
              </a:r>
              <a:r>
                <a:rPr lang="en-US" altLang="zh-CN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School:</a:t>
              </a:r>
              <a:r>
                <a:rPr lang="en-US" altLang="zh-CN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zh-CN" altLang="en-US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                                                                  </a:t>
              </a:r>
              <a:r>
                <a:rPr lang="en-US" altLang="zh-CN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Email:</a:t>
              </a:r>
              <a:r>
                <a:rPr lang="en-US" altLang="zh-CN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 </a:t>
              </a:r>
              <a:r>
                <a:rPr lang="zh-CN" altLang="en-US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 </a:t>
              </a:r>
              <a:r>
                <a:rPr lang="zh-CN" altLang="en-US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                                                          </a:t>
              </a:r>
              <a:r>
                <a:rPr lang="en-US" altLang="zh-CN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Supervisors:</a:t>
              </a:r>
              <a:r>
                <a:rPr lang="en-US" altLang="zh-CN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3D36777-DBBA-0C4E-9FDC-5970E200E414}"/>
              </a:ext>
            </a:extLst>
          </p:cNvPr>
          <p:cNvGrpSpPr/>
          <p:nvPr/>
        </p:nvGrpSpPr>
        <p:grpSpPr>
          <a:xfrm>
            <a:off x="498763" y="3792354"/>
            <a:ext cx="6520539" cy="443746"/>
            <a:chOff x="498763" y="3792354"/>
            <a:chExt cx="6520539" cy="443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AA970AFB-98DE-A240-8F10-EB65EC6E7B94}"/>
                </a:ext>
              </a:extLst>
            </p:cNvPr>
            <p:cNvSpPr/>
            <p:nvPr/>
          </p:nvSpPr>
          <p:spPr>
            <a:xfrm>
              <a:off x="498763" y="3792354"/>
              <a:ext cx="6520539" cy="4437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5373E1B-371D-3549-BEAB-39D625CA83BE}"/>
                </a:ext>
              </a:extLst>
            </p:cNvPr>
            <p:cNvSpPr/>
            <p:nvPr/>
          </p:nvSpPr>
          <p:spPr>
            <a:xfrm>
              <a:off x="2980614" y="3866768"/>
              <a:ext cx="1659429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Introduction</a:t>
              </a:r>
              <a:r>
                <a:rPr lang="zh-CN" altLang="en-US" b="1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b="1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endParaRPr lang="en-US" altLang="zh-CN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C48FE94-4994-DC45-9B0B-EEC160DF9B14}"/>
              </a:ext>
            </a:extLst>
          </p:cNvPr>
          <p:cNvGrpSpPr/>
          <p:nvPr/>
        </p:nvGrpSpPr>
        <p:grpSpPr>
          <a:xfrm>
            <a:off x="8114271" y="3792374"/>
            <a:ext cx="6520539" cy="443704"/>
            <a:chOff x="8150847" y="3792374"/>
            <a:chExt cx="6520539" cy="44370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004003A-0A79-F741-B845-A7F3641E0930}"/>
                </a:ext>
              </a:extLst>
            </p:cNvPr>
            <p:cNvSpPr/>
            <p:nvPr/>
          </p:nvSpPr>
          <p:spPr>
            <a:xfrm>
              <a:off x="8150847" y="3792374"/>
              <a:ext cx="6520539" cy="4437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4FA72C0-4147-7440-B1A6-AA43247709BC}"/>
                </a:ext>
              </a:extLst>
            </p:cNvPr>
            <p:cNvSpPr/>
            <p:nvPr/>
          </p:nvSpPr>
          <p:spPr>
            <a:xfrm>
              <a:off x="11228236" y="3829560"/>
              <a:ext cx="1018227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Results</a:t>
              </a:r>
              <a:endParaRPr lang="en-US" altLang="zh-CN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A985B98-4ED9-7249-B055-C117F82D0D0A}"/>
              </a:ext>
            </a:extLst>
          </p:cNvPr>
          <p:cNvGrpSpPr/>
          <p:nvPr/>
        </p:nvGrpSpPr>
        <p:grpSpPr>
          <a:xfrm>
            <a:off x="498763" y="7852290"/>
            <a:ext cx="6520539" cy="443746"/>
            <a:chOff x="498763" y="3792354"/>
            <a:chExt cx="6520539" cy="443746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AC51C930-6709-5345-9F20-63DBF9AAB551}"/>
                </a:ext>
              </a:extLst>
            </p:cNvPr>
            <p:cNvSpPr/>
            <p:nvPr/>
          </p:nvSpPr>
          <p:spPr>
            <a:xfrm>
              <a:off x="498763" y="3792354"/>
              <a:ext cx="6520539" cy="44370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316E7923-A2F8-374E-82CA-9E33E096382B}"/>
                </a:ext>
              </a:extLst>
            </p:cNvPr>
            <p:cNvSpPr/>
            <p:nvPr/>
          </p:nvSpPr>
          <p:spPr>
            <a:xfrm>
              <a:off x="2980614" y="3866768"/>
              <a:ext cx="10166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Method</a:t>
              </a:r>
              <a:endParaRPr lang="en-US" altLang="zh-CN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52EA8359-D349-1145-A393-191760E18580}"/>
              </a:ext>
            </a:extLst>
          </p:cNvPr>
          <p:cNvGrpSpPr/>
          <p:nvPr/>
        </p:nvGrpSpPr>
        <p:grpSpPr>
          <a:xfrm>
            <a:off x="498763" y="12790050"/>
            <a:ext cx="6520539" cy="443704"/>
            <a:chOff x="498763" y="12790050"/>
            <a:chExt cx="6520539" cy="44370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10428BF0-3396-F745-8E44-56D3FE712988}"/>
                </a:ext>
              </a:extLst>
            </p:cNvPr>
            <p:cNvSpPr/>
            <p:nvPr/>
          </p:nvSpPr>
          <p:spPr>
            <a:xfrm>
              <a:off x="498763" y="12790050"/>
              <a:ext cx="6520539" cy="4437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AB55CA1D-0F14-B347-A9D4-9F1C9B864F59}"/>
                </a:ext>
              </a:extLst>
            </p:cNvPr>
            <p:cNvSpPr/>
            <p:nvPr/>
          </p:nvSpPr>
          <p:spPr>
            <a:xfrm>
              <a:off x="2808189" y="12791409"/>
              <a:ext cx="1928733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Data Collection </a:t>
              </a:r>
              <a:endParaRPr lang="en-US" altLang="zh-CN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CA0281B7-8CE9-1648-A1EF-0A89099979C2}"/>
              </a:ext>
            </a:extLst>
          </p:cNvPr>
          <p:cNvGrpSpPr/>
          <p:nvPr/>
        </p:nvGrpSpPr>
        <p:grpSpPr>
          <a:xfrm>
            <a:off x="498763" y="16008738"/>
            <a:ext cx="6520539" cy="443704"/>
            <a:chOff x="498763" y="16008738"/>
            <a:chExt cx="6520539" cy="44370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C51193D1-10EB-5D42-9884-6C5A30F38A02}"/>
                </a:ext>
              </a:extLst>
            </p:cNvPr>
            <p:cNvSpPr/>
            <p:nvPr/>
          </p:nvSpPr>
          <p:spPr>
            <a:xfrm>
              <a:off x="498763" y="16008738"/>
              <a:ext cx="6520539" cy="4437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8F6CD40-362C-BB43-85CF-D38EF8D1561E}"/>
                </a:ext>
              </a:extLst>
            </p:cNvPr>
            <p:cNvSpPr/>
            <p:nvPr/>
          </p:nvSpPr>
          <p:spPr>
            <a:xfrm>
              <a:off x="2806586" y="16083110"/>
              <a:ext cx="1903085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Network Graph </a:t>
              </a:r>
              <a:endParaRPr lang="en-US" altLang="zh-CN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B86EACBE-9E8F-AF49-9C63-798EB86BFF1F}"/>
              </a:ext>
            </a:extLst>
          </p:cNvPr>
          <p:cNvGrpSpPr/>
          <p:nvPr/>
        </p:nvGrpSpPr>
        <p:grpSpPr>
          <a:xfrm>
            <a:off x="8069995" y="12241410"/>
            <a:ext cx="6520539" cy="443704"/>
            <a:chOff x="8069995" y="12241410"/>
            <a:chExt cx="6520539" cy="44370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38DF2CD5-BF11-C343-AAB6-B65F72471A92}"/>
                </a:ext>
              </a:extLst>
            </p:cNvPr>
            <p:cNvSpPr/>
            <p:nvPr/>
          </p:nvSpPr>
          <p:spPr>
            <a:xfrm>
              <a:off x="8069995" y="12241410"/>
              <a:ext cx="6520539" cy="4437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03B3FF6C-E3E5-0C41-91B9-F60CE3289C6A}"/>
                </a:ext>
              </a:extLst>
            </p:cNvPr>
            <p:cNvSpPr/>
            <p:nvPr/>
          </p:nvSpPr>
          <p:spPr>
            <a:xfrm>
              <a:off x="10588422" y="12274414"/>
              <a:ext cx="150554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Conclusion </a:t>
              </a:r>
              <a:endParaRPr lang="en-US" altLang="zh-CN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-290912" y="10219835"/>
            <a:ext cx="75596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1" lang="zh-CN" altLang="en-US" dirty="0"/>
              <a:t>正文在虚线框内排版</a:t>
            </a:r>
            <a:endParaRPr kumimoji="1" lang="en-US" altLang="zh-CN" dirty="0"/>
          </a:p>
          <a:p>
            <a:pPr algn="ctr"/>
            <a:r>
              <a:rPr kumimoji="1" lang="zh-CN" altLang="en-US" dirty="0"/>
              <a:t>内容可以根据文章篇幅进行调整</a:t>
            </a:r>
          </a:p>
        </p:txBody>
      </p:sp>
      <p:sp>
        <p:nvSpPr>
          <p:cNvPr id="7" name="矩形 6"/>
          <p:cNvSpPr/>
          <p:nvPr/>
        </p:nvSpPr>
        <p:spPr>
          <a:xfrm>
            <a:off x="-290912" y="5645291"/>
            <a:ext cx="75596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1" lang="zh-CN" altLang="en-US" dirty="0"/>
              <a:t>正文在虚线框内排版</a:t>
            </a:r>
            <a:endParaRPr kumimoji="1" lang="en-US" altLang="zh-CN" dirty="0"/>
          </a:p>
          <a:p>
            <a:pPr algn="ctr"/>
            <a:r>
              <a:rPr kumimoji="1" lang="zh-CN" altLang="en-US" dirty="0"/>
              <a:t>内容可以根据文章篇幅进行调整</a:t>
            </a:r>
          </a:p>
        </p:txBody>
      </p:sp>
      <p:sp>
        <p:nvSpPr>
          <p:cNvPr id="36" name="矩形 35"/>
          <p:cNvSpPr/>
          <p:nvPr/>
        </p:nvSpPr>
        <p:spPr>
          <a:xfrm>
            <a:off x="7594702" y="7788204"/>
            <a:ext cx="75596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1" lang="zh-CN" altLang="en-US" dirty="0"/>
              <a:t>正文在虚线框内排版</a:t>
            </a:r>
            <a:endParaRPr kumimoji="1" lang="en-US" altLang="zh-CN" dirty="0"/>
          </a:p>
          <a:p>
            <a:pPr algn="ctr"/>
            <a:r>
              <a:rPr kumimoji="1" lang="zh-CN" altLang="en-US" dirty="0"/>
              <a:t>内容可以根据文章篇幅进行调整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20765729"/>
            <a:ext cx="15154377" cy="6178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" y="0"/>
            <a:ext cx="15119350" cy="1457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677110" y="20864810"/>
            <a:ext cx="9929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2022 , </a:t>
            </a:r>
            <a:r>
              <a:rPr kumimoji="1"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China-UK Low Carbon </a:t>
            </a:r>
            <a:r>
              <a:rPr kumimoji="1"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College, Shanghai </a:t>
            </a:r>
            <a:r>
              <a:rPr kumimoji="1"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Jiao Tong </a:t>
            </a:r>
            <a:r>
              <a:rPr kumimoji="1"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endParaRPr kumimoji="1" lang="en-US" altLang="zh-C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8" y="224777"/>
            <a:ext cx="3695866" cy="657864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3894365" y="349145"/>
            <a:ext cx="110988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2600" spc="300" dirty="0" smtClean="0">
                <a:solidFill>
                  <a:schemeClr val="bg1"/>
                </a:solidFill>
                <a:latin typeface="方正粗宋简体" panose="02000000000000000000" pitchFamily="2" charset="-122"/>
                <a:ea typeface="方正粗宋简体" panose="02000000000000000000" pitchFamily="2" charset="-122"/>
                <a:cs typeface="Arial" panose="020B0604020202020204" pitchFamily="34" charset="0"/>
              </a:rPr>
              <a:t>上海交通大学中英国际低碳学院</a:t>
            </a:r>
            <a:r>
              <a:rPr kumimoji="1" lang="en-US" altLang="zh-CN" sz="2600" spc="300" dirty="0" smtClean="0">
                <a:solidFill>
                  <a:schemeClr val="bg1"/>
                </a:solidFill>
                <a:latin typeface="方正粗宋简体" panose="02000000000000000000" pitchFamily="2" charset="-122"/>
                <a:ea typeface="方正粗宋简体" panose="02000000000000000000" pitchFamily="2" charset="-122"/>
                <a:cs typeface="Arial" panose="020B0604020202020204" pitchFamily="34" charset="0"/>
              </a:rPr>
              <a:t>2022</a:t>
            </a:r>
            <a:r>
              <a:rPr kumimoji="1" lang="zh-CN" altLang="en-US" sz="2600" spc="300" dirty="0" smtClean="0">
                <a:solidFill>
                  <a:schemeClr val="bg1"/>
                </a:solidFill>
                <a:latin typeface="方正粗宋简体" panose="02000000000000000000" pitchFamily="2" charset="-122"/>
                <a:ea typeface="方正粗宋简体" panose="02000000000000000000" pitchFamily="2" charset="-122"/>
                <a:cs typeface="Arial" panose="020B0604020202020204" pitchFamily="34" charset="0"/>
              </a:rPr>
              <a:t>年</a:t>
            </a:r>
            <a:r>
              <a:rPr kumimoji="1" lang="zh-CN" altLang="en-US" sz="2600" spc="300" dirty="0" smtClean="0">
                <a:solidFill>
                  <a:schemeClr val="bg1"/>
                </a:solidFill>
                <a:latin typeface="方正粗宋简体" panose="02000000000000000000" pitchFamily="2" charset="-122"/>
                <a:ea typeface="方正粗宋简体" panose="02000000000000000000" pitchFamily="2" charset="-122"/>
                <a:cs typeface="Arial" panose="020B0604020202020204" pitchFamily="34" charset="0"/>
              </a:rPr>
              <a:t>“碳交议”研究生学术论坛</a:t>
            </a:r>
            <a:endParaRPr kumimoji="1" lang="en-US" altLang="zh-CN" sz="2600" spc="300" dirty="0">
              <a:solidFill>
                <a:schemeClr val="bg1"/>
              </a:solidFill>
              <a:latin typeface="方正粗宋简体" panose="02000000000000000000" pitchFamily="2" charset="-122"/>
              <a:ea typeface="方正粗宋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26068" y="-171720"/>
            <a:ext cx="15153228" cy="1662577"/>
            <a:chOff x="477231" y="9127451"/>
            <a:chExt cx="14429418" cy="1786803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31" y="9138842"/>
              <a:ext cx="3616684" cy="1775412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915" y="9138842"/>
              <a:ext cx="3616684" cy="1775412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0599" y="9138842"/>
              <a:ext cx="3616684" cy="1775412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965" y="9127451"/>
              <a:ext cx="3616684" cy="1775412"/>
            </a:xfrm>
            <a:prstGeom prst="rect">
              <a:avLst/>
            </a:prstGeom>
          </p:spPr>
        </p:pic>
      </p:grpSp>
      <p:sp>
        <p:nvSpPr>
          <p:cNvPr id="53" name="矩形 52"/>
          <p:cNvSpPr/>
          <p:nvPr/>
        </p:nvSpPr>
        <p:spPr>
          <a:xfrm>
            <a:off x="7567485" y="15755925"/>
            <a:ext cx="75596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1" lang="zh-CN" altLang="en-US" dirty="0"/>
              <a:t>正文在虚线框内排版</a:t>
            </a:r>
            <a:endParaRPr kumimoji="1" lang="en-US" altLang="zh-CN" dirty="0"/>
          </a:p>
          <a:p>
            <a:pPr algn="ctr"/>
            <a:r>
              <a:rPr kumimoji="1" lang="zh-CN" altLang="en-US" dirty="0"/>
              <a:t>内容可以根据文章篇幅进行调整</a:t>
            </a:r>
          </a:p>
        </p:txBody>
      </p:sp>
      <p:sp>
        <p:nvSpPr>
          <p:cNvPr id="54" name="矩形 53"/>
          <p:cNvSpPr/>
          <p:nvPr/>
        </p:nvSpPr>
        <p:spPr>
          <a:xfrm>
            <a:off x="-156276" y="14253923"/>
            <a:ext cx="75596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1" lang="zh-CN" altLang="en-US" dirty="0"/>
              <a:t>正文在虚线框内排版</a:t>
            </a:r>
            <a:endParaRPr kumimoji="1" lang="en-US" altLang="zh-CN" dirty="0"/>
          </a:p>
          <a:p>
            <a:pPr algn="ctr"/>
            <a:r>
              <a:rPr kumimoji="1" lang="zh-CN" altLang="en-US" dirty="0"/>
              <a:t>内容可以根据文章篇幅进行调整</a:t>
            </a:r>
          </a:p>
        </p:txBody>
      </p:sp>
      <p:sp>
        <p:nvSpPr>
          <p:cNvPr id="55" name="矩形 54"/>
          <p:cNvSpPr/>
          <p:nvPr/>
        </p:nvSpPr>
        <p:spPr>
          <a:xfrm>
            <a:off x="-21710" y="17962754"/>
            <a:ext cx="75596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1" lang="zh-CN" altLang="en-US" dirty="0"/>
              <a:t>正文在虚线框内排版</a:t>
            </a:r>
            <a:endParaRPr kumimoji="1" lang="en-US" altLang="zh-CN" dirty="0"/>
          </a:p>
          <a:p>
            <a:pPr algn="ctr"/>
            <a:r>
              <a:rPr kumimoji="1" lang="zh-CN" altLang="en-US" dirty="0"/>
              <a:t>内容可以根据文章篇幅进行调整</a:t>
            </a:r>
          </a:p>
        </p:txBody>
      </p:sp>
    </p:spTree>
    <p:extLst>
      <p:ext uri="{BB962C8B-B14F-4D97-AF65-F5344CB8AC3E}">
        <p14:creationId xmlns:p14="http://schemas.microsoft.com/office/powerpoint/2010/main" val="15266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124</Words>
  <Application>Microsoft Office PowerPoint</Application>
  <PresentationFormat>自定义</PresentationFormat>
  <Paragraphs>23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等线</vt:lpstr>
      <vt:lpstr>等线</vt:lpstr>
      <vt:lpstr>等线 Light</vt:lpstr>
      <vt:lpstr>方正粗宋简体</vt:lpstr>
      <vt:lpstr>Arial</vt:lpstr>
      <vt:lpstr>Calibri</vt:lpstr>
      <vt:lpstr>Calibri Light</vt:lpstr>
      <vt:lpstr>Times New Roman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王琰</dc:creator>
  <cp:lastModifiedBy>LCC-004</cp:lastModifiedBy>
  <cp:revision>20</cp:revision>
  <dcterms:created xsi:type="dcterms:W3CDTF">2020-10-28T16:50:15Z</dcterms:created>
  <dcterms:modified xsi:type="dcterms:W3CDTF">2022-07-11T01:00:07Z</dcterms:modified>
</cp:coreProperties>
</file>